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  <p:sldMasterId id="2147483747" r:id="rId2"/>
    <p:sldMasterId id="2147483759" r:id="rId3"/>
  </p:sldMasterIdLst>
  <p:sldIdLst>
    <p:sldId id="258" r:id="rId4"/>
    <p:sldId id="259" r:id="rId5"/>
    <p:sldId id="265" r:id="rId6"/>
    <p:sldId id="260" r:id="rId7"/>
    <p:sldId id="268" r:id="rId8"/>
    <p:sldId id="261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1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1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0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8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1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9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4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7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04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9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3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1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35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85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19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30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97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1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4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2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7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2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1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Apokalyptisches Frühstück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Heizen .... Wasserverbrauch, 5.2.21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1EE3B8-BDFF-F54D-9536-3F202A9C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7" y="4583113"/>
            <a:ext cx="3581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läuft das ab?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04">
            <a:off x="3344215" y="186117"/>
            <a:ext cx="1936918" cy="22892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48">
            <a:off x="8624424" y="4084809"/>
            <a:ext cx="3448133" cy="24648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" y="1501821"/>
            <a:ext cx="2306970" cy="246487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6" y="4393124"/>
            <a:ext cx="2262679" cy="24648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287">
            <a:off x="9687469" y="45738"/>
            <a:ext cx="2037374" cy="24648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0"/>
          <a:stretch/>
        </p:blipFill>
        <p:spPr>
          <a:xfrm rot="20725232">
            <a:off x="224498" y="164729"/>
            <a:ext cx="2946545" cy="175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18">
            <a:off x="8220313" y="1996353"/>
            <a:ext cx="3690681" cy="244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feld 12"/>
          <p:cNvSpPr txBox="1"/>
          <p:nvPr/>
        </p:nvSpPr>
        <p:spPr>
          <a:xfrm rot="1085211">
            <a:off x="6925546" y="814399"/>
            <a:ext cx="33528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Einbringen</a:t>
            </a:r>
          </a:p>
        </p:txBody>
      </p:sp>
      <p:sp>
        <p:nvSpPr>
          <p:cNvPr id="14" name="Textfeld 13"/>
          <p:cNvSpPr txBox="1"/>
          <p:nvPr/>
        </p:nvSpPr>
        <p:spPr>
          <a:xfrm rot="20599810">
            <a:off x="1348183" y="3966434"/>
            <a:ext cx="2278905" cy="3742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Mitnehmen</a:t>
            </a:r>
          </a:p>
        </p:txBody>
      </p:sp>
      <p:sp>
        <p:nvSpPr>
          <p:cNvPr id="15" name="Textfeld 14"/>
          <p:cNvSpPr txBox="1"/>
          <p:nvPr/>
        </p:nvSpPr>
        <p:spPr>
          <a:xfrm rot="20599810">
            <a:off x="4666352" y="5996128"/>
            <a:ext cx="2278905" cy="3742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Teilen</a:t>
            </a:r>
          </a:p>
        </p:txBody>
      </p:sp>
    </p:spTree>
    <p:extLst>
      <p:ext uri="{BB962C8B-B14F-4D97-AF65-F5344CB8AC3E}">
        <p14:creationId xmlns:p14="http://schemas.microsoft.com/office/powerpoint/2010/main" val="413826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74713" y="2368244"/>
            <a:ext cx="3500828" cy="2470065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Wir heute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5666185" cy="218290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de-DE" sz="3000" dirty="0"/>
              <a:t>Inhalt des Buches  von Greta Taubert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5811491" cy="20142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000" dirty="0"/>
              <a:t>Auseinandersetzung – kritisch, konstruktiv, kreativ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234B6CEB-523B-1049-A88B-90577B0AAF5A}"/>
              </a:ext>
            </a:extLst>
          </p:cNvPr>
          <p:cNvCxnSpPr>
            <a:cxnSpLocks/>
          </p:cNvCxnSpPr>
          <p:nvPr/>
        </p:nvCxnSpPr>
        <p:spPr>
          <a:xfrm flipV="1">
            <a:off x="4200525" y="1528763"/>
            <a:ext cx="1071563" cy="4429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5EF001A5-C725-514B-886A-A761D5C4B9BD}"/>
              </a:ext>
            </a:extLst>
          </p:cNvPr>
          <p:cNvCxnSpPr>
            <a:cxnSpLocks/>
          </p:cNvCxnSpPr>
          <p:nvPr/>
        </p:nvCxnSpPr>
        <p:spPr>
          <a:xfrm>
            <a:off x="4319287" y="4029920"/>
            <a:ext cx="843022" cy="4610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20921B74-4780-C643-AB98-D51E3564F41D}"/>
              </a:ext>
            </a:extLst>
          </p:cNvPr>
          <p:cNvCxnSpPr>
            <a:cxnSpLocks/>
          </p:cNvCxnSpPr>
          <p:nvPr/>
        </p:nvCxnSpPr>
        <p:spPr>
          <a:xfrm flipV="1">
            <a:off x="6863787" y="2657476"/>
            <a:ext cx="0" cy="11429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095BDA1D-D4AE-7844-AF7B-1C3BF1F4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77801"/>
            <a:ext cx="3581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Themen, nein nur 1 Thema!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5620473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de-DE" b="1" dirty="0"/>
              <a:t>Wasserverbrauch – Schwerpunkt der Diskussion</a:t>
            </a:r>
          </a:p>
          <a:p>
            <a:r>
              <a:rPr lang="de-DE" dirty="0"/>
              <a:t>D hat kein/ein Wasserproblem?</a:t>
            </a:r>
          </a:p>
          <a:p>
            <a:r>
              <a:rPr lang="de-DE" dirty="0"/>
              <a:t>Problematik der individuellen Sparansätze und der globalen Verschwendung</a:t>
            </a:r>
          </a:p>
          <a:p>
            <a:r>
              <a:rPr lang="de-DE" dirty="0"/>
              <a:t>Unterscheidung reale Wassernutzung bei sich und Verschwendung des sog. virtuellen Wassers</a:t>
            </a:r>
          </a:p>
          <a:p>
            <a:r>
              <a:rPr lang="de-DE" dirty="0"/>
              <a:t>Prognose künftiger Wasserkriege</a:t>
            </a:r>
          </a:p>
          <a:p>
            <a:r>
              <a:rPr lang="de-DE" dirty="0"/>
              <a:t>Wasserverschmutzung durch Nitrate/Düngemittel – Landwirtschaftspolitik</a:t>
            </a:r>
          </a:p>
          <a:p>
            <a:r>
              <a:rPr lang="de-DE" dirty="0"/>
              <a:t>Wir sind verkopft! Und weg vom natürlichen Habitus</a:t>
            </a:r>
          </a:p>
          <a:p>
            <a:r>
              <a:rPr lang="de-DE" dirty="0"/>
              <a:t>Ist Ablecken der Teller zum Wassersparen zivilisiert, denkbar, unmöglich?</a:t>
            </a:r>
          </a:p>
          <a:p>
            <a:r>
              <a:rPr lang="de-DE" dirty="0"/>
              <a:t>Nutzung Regenwasser als Trinkwasser</a:t>
            </a:r>
          </a:p>
          <a:p>
            <a:r>
              <a:rPr lang="de-DE" dirty="0"/>
              <a:t>Wasser das am besten kontrollierte Lebensmittel in D</a:t>
            </a:r>
          </a:p>
          <a:p>
            <a:r>
              <a:rPr lang="de-DE" dirty="0"/>
              <a:t>Wasserverbrauch – die versteckteste Verschwendungsressource (z.B. 18000 l für 1 Kilo Kaffee)</a:t>
            </a:r>
          </a:p>
        </p:txBody>
      </p:sp>
    </p:spTree>
    <p:extLst>
      <p:ext uri="{BB962C8B-B14F-4D97-AF65-F5344CB8AC3E}">
        <p14:creationId xmlns:p14="http://schemas.microsoft.com/office/powerpoint/2010/main" val="196546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Themen, nein nur 1 Thema!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40818" y="140247"/>
            <a:ext cx="6446282" cy="508326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de-DE" b="1" dirty="0"/>
              <a:t>Wasserverbrauch – Schwerpunkt der Diskussion</a:t>
            </a:r>
          </a:p>
          <a:p>
            <a:r>
              <a:rPr lang="de-DE" dirty="0"/>
              <a:t>Menschen brauchen Wasser – Bevölkerungsexplosion</a:t>
            </a:r>
          </a:p>
          <a:p>
            <a:r>
              <a:rPr lang="de-DE" dirty="0"/>
              <a:t>Hochwasserproblematik in MD (Prognosen für Frühjahr 2021)</a:t>
            </a:r>
          </a:p>
          <a:p>
            <a:r>
              <a:rPr lang="de-DE" dirty="0"/>
              <a:t>Migration wegen Wassermangel</a:t>
            </a:r>
          </a:p>
          <a:p>
            <a:r>
              <a:rPr lang="de-DE" dirty="0"/>
              <a:t>Wasserverbrauch und –</a:t>
            </a:r>
            <a:r>
              <a:rPr lang="de-DE" dirty="0" err="1"/>
              <a:t>verschwendung</a:t>
            </a:r>
            <a:r>
              <a:rPr lang="de-DE" dirty="0"/>
              <a:t> steckt in Lebensmitteln (Kaffee, Avocado, Melonen), Landwirtschaft, Bekleidung (Baumwolle, Jeans!), Kühlsystemen </a:t>
            </a:r>
          </a:p>
          <a:p>
            <a:r>
              <a:rPr lang="de-DE" dirty="0"/>
              <a:t>Bessere Entwicklung der Agroforstwirtschaft</a:t>
            </a:r>
          </a:p>
          <a:p>
            <a:r>
              <a:rPr lang="de-DE" dirty="0"/>
              <a:t>Bessere Berechnung der wirtschaftlichen Einsparungen bei ökologischerem Verhalten</a:t>
            </a:r>
          </a:p>
          <a:p>
            <a:r>
              <a:rPr lang="de-DE" dirty="0"/>
              <a:t>Aufbau von Subsistenzwirtschaft</a:t>
            </a:r>
          </a:p>
          <a:p>
            <a:r>
              <a:rPr lang="de-DE" dirty="0"/>
              <a:t>Lied „Wasser ist zum Waschen da“ 1950er Jahre (https://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=17-Jif1h6s0)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2775297" y="5318082"/>
            <a:ext cx="4036983" cy="1265598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de-DE" dirty="0"/>
              <a:t>Heizen/Energieversorgungsfragen</a:t>
            </a:r>
          </a:p>
          <a:p>
            <a:r>
              <a:rPr lang="de-DE" dirty="0"/>
              <a:t>Wird als weniger vordringlich behandelt von den TN</a:t>
            </a:r>
          </a:p>
        </p:txBody>
      </p:sp>
    </p:spTree>
    <p:extLst>
      <p:ext uri="{BB962C8B-B14F-4D97-AF65-F5344CB8AC3E}">
        <p14:creationId xmlns:p14="http://schemas.microsoft.com/office/powerpoint/2010/main" val="326329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Philosophisch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Synthese von Natur und Zivilisation</a:t>
            </a:r>
          </a:p>
          <a:p>
            <a:r>
              <a:rPr lang="de-DE" dirty="0"/>
              <a:t>Wie weit können (dürfen?) wir uns von der Natur entfernen?</a:t>
            </a:r>
          </a:p>
          <a:p>
            <a:r>
              <a:rPr lang="de-DE" dirty="0"/>
              <a:t>Natur integrieren ohne zu romantisieren</a:t>
            </a:r>
          </a:p>
          <a:p>
            <a:r>
              <a:rPr lang="de-DE" dirty="0" err="1"/>
              <a:t>Aussteigertum</a:t>
            </a:r>
            <a:r>
              <a:rPr lang="de-DE" dirty="0"/>
              <a:t> ist naiv, aber Hilfsnetzwerke zu unterstützen</a:t>
            </a:r>
          </a:p>
          <a:p>
            <a:r>
              <a:rPr lang="de-DE" dirty="0"/>
              <a:t>Was </a:t>
            </a:r>
            <a:r>
              <a:rPr lang="de-DE" dirty="0" err="1"/>
              <a:t>kannd</a:t>
            </a:r>
            <a:r>
              <a:rPr lang="de-DE" dirty="0"/>
              <a:t> er Einzelne bewirken?</a:t>
            </a:r>
          </a:p>
          <a:p>
            <a:r>
              <a:rPr lang="de-DE" dirty="0"/>
              <a:t>Inwieweit braucht es Regularien? (hat ja beim Rauchen auch geklappt)</a:t>
            </a:r>
          </a:p>
          <a:p>
            <a:r>
              <a:rPr lang="de-DE" dirty="0"/>
              <a:t>Hängen Regularien evtl. mit ökonomischen/finanziellen Ersparnissen zusammen? </a:t>
            </a:r>
          </a:p>
        </p:txBody>
      </p:sp>
    </p:spTree>
    <p:extLst>
      <p:ext uri="{BB962C8B-B14F-4D97-AF65-F5344CB8AC3E}">
        <p14:creationId xmlns:p14="http://schemas.microsoft.com/office/powerpoint/2010/main" val="252188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Hochschulisch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Sichtbarmachung des Wasserkreislaufs an der Hochschule</a:t>
            </a:r>
          </a:p>
          <a:p>
            <a:r>
              <a:rPr lang="de-DE" dirty="0"/>
              <a:t>Karten/Poster auf den Hochschultoiletten mit Hinweisen zum direkten und indirekten Wasserverbrauch (siehe nächste Folie) – reales und virtuelles Wasser</a:t>
            </a:r>
          </a:p>
          <a:p>
            <a:r>
              <a:rPr lang="de-DE" dirty="0"/>
              <a:t>Internetseite der Verwaltung der Hochschule zur Ressourcennutzung (Strom, Heizung, Licht, Papier)</a:t>
            </a:r>
          </a:p>
          <a:p>
            <a:r>
              <a:rPr lang="de-DE" dirty="0"/>
              <a:t>Wasserwirtschaft, Ökonomie und Sozialwirtschaft zu einer Diskussionsrunde  zusammenbringen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75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www.dw.com</a:t>
            </a:r>
            <a:r>
              <a:rPr lang="de-DE" dirty="0"/>
              <a:t>/de/die-virtuelle-</a:t>
            </a:r>
            <a:r>
              <a:rPr lang="de-DE" dirty="0" err="1"/>
              <a:t>wasserverschwendung</a:t>
            </a:r>
            <a:r>
              <a:rPr lang="de-DE" dirty="0"/>
              <a:t>/a-37235591</a:t>
            </a:r>
          </a:p>
          <a:p>
            <a:r>
              <a:rPr lang="de-DE" dirty="0"/>
              <a:t>Quelle der Abbildung, 5.2.2021, https://</a:t>
            </a:r>
            <a:r>
              <a:rPr lang="de-DE" dirty="0" err="1"/>
              <a:t>www.presseportal.de</a:t>
            </a:r>
            <a:r>
              <a:rPr lang="de-DE" dirty="0"/>
              <a:t>/</a:t>
            </a:r>
            <a:r>
              <a:rPr lang="de-DE" dirty="0" err="1"/>
              <a:t>pm</a:t>
            </a:r>
            <a:r>
              <a:rPr lang="de-DE" dirty="0"/>
              <a:t>/130544/3934035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F004A6-B1A3-3842-8AB0-CEAD37FA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4800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15857"/>
      </p:ext>
    </p:extLst>
  </p:cSld>
  <p:clrMapOvr>
    <a:masterClrMapping/>
  </p:clrMapOvr>
</p:sld>
</file>

<file path=ppt/theme/theme1.xml><?xml version="1.0" encoding="utf-8"?>
<a:theme xmlns:a="http://schemas.openxmlformats.org/drawingml/2006/main" name="1_Atlas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3.xml><?xml version="1.0" encoding="utf-8"?>
<a:theme xmlns:a="http://schemas.openxmlformats.org/drawingml/2006/main" name="2_Atlas">
  <a:themeElements>
    <a:clrScheme name="Gelb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382</Words>
  <Application>Microsoft Macintosh PowerPoint</Application>
  <PresentationFormat>Breitbild</PresentationFormat>
  <Paragraphs>49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 Light</vt:lpstr>
      <vt:lpstr>Rockwell</vt:lpstr>
      <vt:lpstr>Wingdings</vt:lpstr>
      <vt:lpstr>1_Atlas</vt:lpstr>
      <vt:lpstr>Atlas</vt:lpstr>
      <vt:lpstr>2_Atlas</vt:lpstr>
      <vt:lpstr>Apokalyptisches Frühstück</vt:lpstr>
      <vt:lpstr>Wie läuft das ab?</vt:lpstr>
      <vt:lpstr>Wir heute</vt:lpstr>
      <vt:lpstr>Zwei Themen, nein nur 1 Thema!</vt:lpstr>
      <vt:lpstr>Zwei Themen, nein nur 1 Thema!</vt:lpstr>
      <vt:lpstr>Philosophisch</vt:lpstr>
      <vt:lpstr>Hochschulisch</vt:lpstr>
      <vt:lpstr>Informationen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JAGEN oder  „ICH BRAUCHE FLEISCH“</dc:title>
  <dc:creator>Christiane Zehrer</dc:creator>
  <cp:lastModifiedBy>M. Schwartz</cp:lastModifiedBy>
  <cp:revision>22</cp:revision>
  <dcterms:created xsi:type="dcterms:W3CDTF">2020-12-04T06:45:22Z</dcterms:created>
  <dcterms:modified xsi:type="dcterms:W3CDTF">2021-02-12T10:58:11Z</dcterms:modified>
</cp:coreProperties>
</file>